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57" r:id="rId3"/>
    <p:sldId id="273" r:id="rId4"/>
    <p:sldId id="258" r:id="rId5"/>
    <p:sldId id="261" r:id="rId6"/>
    <p:sldId id="272" r:id="rId7"/>
    <p:sldId id="260" r:id="rId8"/>
    <p:sldId id="263" r:id="rId9"/>
    <p:sldId id="270" r:id="rId10"/>
    <p:sldId id="271" r:id="rId11"/>
    <p:sldId id="259" r:id="rId12"/>
    <p:sldId id="264" r:id="rId13"/>
    <p:sldId id="267" r:id="rId14"/>
    <p:sldId id="265" r:id="rId15"/>
    <p:sldId id="266" r:id="rId16"/>
    <p:sldId id="268" r:id="rId1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4" autoAdjust="0"/>
    <p:restoredTop sz="94660"/>
  </p:normalViewPr>
  <p:slideViewPr>
    <p:cSldViewPr snapToGrid="0">
      <p:cViewPr varScale="1">
        <p:scale>
          <a:sx n="85" d="100"/>
          <a:sy n="85" d="100"/>
        </p:scale>
        <p:origin x="108" y="9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C605DF-4424-4D45-B220-DA91919BD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5ED8178-0CFD-4A98-9E46-FA658E2384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FC74651-331E-4058-BDE4-B8D4756EE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85618-0482-4DE6-ADA5-C35E6765F504}" type="datetimeFigureOut">
              <a:rPr lang="de-DE" smtClean="0"/>
              <a:t>05.10.2025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0632C1A-345D-4E08-AAE5-DE2093D40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6517D69-7646-4E7D-BB8E-3AAA8EF99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3924C-0C4A-4332-BC2D-C93457E3C2A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5430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BFE230-FE3F-4E0B-BB70-ECE3D7E3B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9CC34EE-CDAD-4647-BB3E-39E5257E11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05AD537-2042-4BFE-9D2A-B6D957B72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85618-0482-4DE6-ADA5-C35E6765F504}" type="datetimeFigureOut">
              <a:rPr lang="de-DE" smtClean="0"/>
              <a:t>05.10.2025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A81D95F-A3A7-4A7C-83F6-A8DB02E66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5D3764B-EEA6-4F3E-89A1-FB93FE978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3924C-0C4A-4332-BC2D-C93457E3C2A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9941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CC13B5CA-D19A-486E-A46A-DA8BA5D72C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B07935C-FE85-4B9F-BEA3-BE0F474854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890D030-97B3-40DE-BF40-637D8EBE7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85618-0482-4DE6-ADA5-C35E6765F504}" type="datetimeFigureOut">
              <a:rPr lang="de-DE" smtClean="0"/>
              <a:t>05.10.2025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88BEFF7-FDB2-4E39-B965-051893DF0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195DA1E-F7A3-4202-8A3C-9ADB20AC2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3924C-0C4A-4332-BC2D-C93457E3C2A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7067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2D6478-A004-43D1-8DDE-F92534F29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09A0D35-C42C-4C38-B10A-A773388E46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7836268-4E7A-4FA6-B2F9-F7B980059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85618-0482-4DE6-ADA5-C35E6765F504}" type="datetimeFigureOut">
              <a:rPr lang="de-DE" smtClean="0"/>
              <a:t>05.10.2025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E4A7B8A-89E9-46B7-B6D7-0F0C2EC0D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5F2CC18-22BE-4859-8F38-BE340DE6B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3924C-0C4A-4332-BC2D-C93457E3C2A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0387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CB3E93-AF25-4A7D-A3AC-05110FF27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3823B3D-D784-4F86-B2C8-61FA113C8A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7DBCE32-2EEB-454A-B6DA-4D32D2E11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85618-0482-4DE6-ADA5-C35E6765F504}" type="datetimeFigureOut">
              <a:rPr lang="de-DE" smtClean="0"/>
              <a:t>05.10.2025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8D469E1-85BF-45F6-8F9E-69B9D6052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60F5F7B-6DAD-47A1-8DD2-62728D1BD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3924C-0C4A-4332-BC2D-C93457E3C2A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0896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44B9E9-7887-4651-9EBE-97BC780CD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334429F-97B9-441A-BA6D-19ED3553A6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5B96FC1-E1E0-420E-9213-6FA3C6EC54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16F141F-D1D0-4545-B00A-7BD6234F0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85618-0482-4DE6-ADA5-C35E6765F504}" type="datetimeFigureOut">
              <a:rPr lang="de-DE" smtClean="0"/>
              <a:t>05.10.2025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C41B847-2E5A-4F96-B343-9EDCE619F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2B85714-FB1C-4343-A515-7A5AB96BF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3924C-0C4A-4332-BC2D-C93457E3C2A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9633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1E1E63-0864-4B52-9FB1-F7809820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BB3852B-F321-4FBB-A2AA-AC8F60BD5C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216D352-7438-4711-8B65-D80761F754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25AFA75-0E4D-4A27-9781-073C52D5E8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94C71E4-8D85-4114-8965-BBCCA97B59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D097C07F-50D7-465F-B883-A700E356E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85618-0482-4DE6-ADA5-C35E6765F504}" type="datetimeFigureOut">
              <a:rPr lang="de-DE" smtClean="0"/>
              <a:t>05.10.2025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A2C7C6B2-D97A-42ED-B3D0-C5930E052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026336A-BA47-4C76-8556-CF729BF56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3924C-0C4A-4332-BC2D-C93457E3C2A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3475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97CE70-4609-4E9F-A508-F778CE4DF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DAC5277-AF1D-44D4-869D-800B0AFB4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85618-0482-4DE6-ADA5-C35E6765F504}" type="datetimeFigureOut">
              <a:rPr lang="de-DE" smtClean="0"/>
              <a:t>05.10.2025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480066E-8D1F-4BAE-A33A-FEC1AF557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57E2FFF-C473-428A-8CD4-0959F885E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3924C-0C4A-4332-BC2D-C93457E3C2A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6855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32CFFEF-5579-418E-8582-58CAEF416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85618-0482-4DE6-ADA5-C35E6765F504}" type="datetimeFigureOut">
              <a:rPr lang="de-DE" smtClean="0"/>
              <a:t>05.10.2025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3F8B7E2-7AAB-4F0F-983F-FBD52C6E6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D391ACD-D858-4AC8-BE07-49F8E1A65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3924C-0C4A-4332-BC2D-C93457E3C2A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2603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312482-4FD3-4AD8-BF89-AEBE625CC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0373D63-BD56-4865-BEBF-AF6C205144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7A755BA-DBFB-47C5-B0CF-2DD2F648B2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BDDAB2A-1543-4A37-867A-FBCB39A7D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85618-0482-4DE6-ADA5-C35E6765F504}" type="datetimeFigureOut">
              <a:rPr lang="de-DE" smtClean="0"/>
              <a:t>05.10.2025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0E488F4-DCD4-49BE-8A00-C9218EF19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2FFCBDC-B02E-4D0B-BABF-59E3AAEBF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3924C-0C4A-4332-BC2D-C93457E3C2A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5771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EEBE0-5CCB-477F-B2D2-4A41CF8DC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85E17E39-6A87-4FC7-92B7-CE8BE54D37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E1ED49D-C5FE-41B2-A777-0B956AB42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EA0DACA-E8FE-4F82-ACF9-362FD611A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85618-0482-4DE6-ADA5-C35E6765F504}" type="datetimeFigureOut">
              <a:rPr lang="de-DE" smtClean="0"/>
              <a:t>05.10.2025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146CB81-EBD6-4E20-8678-3ECE3F44C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9D4F00D-337D-4517-8CFE-5B859734D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3924C-0C4A-4332-BC2D-C93457E3C2A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4336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A302860-FB54-4001-BF9A-E7F0104C7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AAD9B96-ECEF-477B-80B8-ED58E8817B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B3A2BB4-0123-406F-8154-CFE55A48ED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885618-0482-4DE6-ADA5-C35E6765F504}" type="datetimeFigureOut">
              <a:rPr lang="de-DE" smtClean="0"/>
              <a:t>05.10.2025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6615290-B765-467E-A5EB-438514BE7B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6D3EB79-3ABF-47FE-9A35-4C2EC4BEA6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3924C-0C4A-4332-BC2D-C93457E3C2A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4025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nhaltsplatzhalter 10">
            <a:extLst>
              <a:ext uri="{FF2B5EF4-FFF2-40B4-BE49-F238E27FC236}">
                <a16:creationId xmlns:a16="http://schemas.microsoft.com/office/drawing/2014/main" id="{30E175D5-5AD0-4701-B59D-09B5CA914A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101" y="18350"/>
            <a:ext cx="9771798" cy="6839650"/>
          </a:xfr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AC8D3A72-8670-418C-A1A5-6AF433F4D1ED}"/>
              </a:ext>
            </a:extLst>
          </p:cNvPr>
          <p:cNvSpPr txBox="1"/>
          <p:nvPr/>
        </p:nvSpPr>
        <p:spPr>
          <a:xfrm>
            <a:off x="1070142" y="-121282"/>
            <a:ext cx="991175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4800" b="1" dirty="0">
                <a:solidFill>
                  <a:srgbClr val="00FFFF"/>
                </a:solidFill>
                <a:latin typeface="+mn-lt"/>
              </a:rPr>
              <a:t>Salvador 333553        </a:t>
            </a:r>
          </a:p>
          <a:p>
            <a:pPr algn="ctr"/>
            <a:r>
              <a:rPr lang="de-DE" sz="4000" b="1" dirty="0">
                <a:solidFill>
                  <a:srgbClr val="00FFFF"/>
                </a:solidFill>
                <a:latin typeface="+mn-lt"/>
              </a:rPr>
              <a:t>– das Wieder-Erwachen der Christianisierung</a:t>
            </a:r>
            <a:endParaRPr lang="de-DE" sz="4000" dirty="0"/>
          </a:p>
        </p:txBody>
      </p:sp>
    </p:spTree>
    <p:extLst>
      <p:ext uri="{BB962C8B-B14F-4D97-AF65-F5344CB8AC3E}">
        <p14:creationId xmlns:p14="http://schemas.microsoft.com/office/powerpoint/2010/main" val="3783320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A73E15-87AA-4C85-8683-FEE3E7D1C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8421" y="-126771"/>
            <a:ext cx="12192000" cy="1325563"/>
          </a:xfrm>
        </p:spPr>
        <p:txBody>
          <a:bodyPr>
            <a:normAutofit/>
          </a:bodyPr>
          <a:lstStyle/>
          <a:p>
            <a:r>
              <a:rPr lang="de-DE" sz="3200" b="1" dirty="0">
                <a:latin typeface="+mn-lt"/>
              </a:rPr>
              <a:t>Komet C/2020 F3 NEOWISE 27.03.2020, 17:07 UT, Orem, UT (innen) - Kirk-Attentat 10.09.2025, 12:23 MDT, Orem, UT (außen)</a:t>
            </a:r>
            <a:endParaRPr lang="de-DE" sz="3200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C833B636-0572-4E66-A542-F6FC7CE53C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341" y="1040175"/>
            <a:ext cx="6100809" cy="5817825"/>
          </a:xfrm>
        </p:spPr>
      </p:pic>
    </p:spTree>
    <p:extLst>
      <p:ext uri="{BB962C8B-B14F-4D97-AF65-F5344CB8AC3E}">
        <p14:creationId xmlns:p14="http://schemas.microsoft.com/office/powerpoint/2010/main" val="34588377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618695-697B-4D30-8E6B-906A12119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1353800" cy="680720"/>
          </a:xfrm>
        </p:spPr>
        <p:txBody>
          <a:bodyPr>
            <a:normAutofit fontScale="90000"/>
          </a:bodyPr>
          <a:lstStyle/>
          <a:p>
            <a:r>
              <a:rPr lang="de-DE" b="1" dirty="0">
                <a:latin typeface="+mn-lt"/>
              </a:rPr>
              <a:t>1. Neptuningress 30.03.2025, 11:58 UT, Orem, UT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AA917208-DB6A-42DC-B805-4DF8D27554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681" y="599785"/>
            <a:ext cx="6736080" cy="6258215"/>
          </a:xfrm>
        </p:spPr>
      </p:pic>
    </p:spTree>
    <p:extLst>
      <p:ext uri="{BB962C8B-B14F-4D97-AF65-F5344CB8AC3E}">
        <p14:creationId xmlns:p14="http://schemas.microsoft.com/office/powerpoint/2010/main" val="33324412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624913-AA9B-4DB3-BB6C-CE0F4712F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22555"/>
            <a:ext cx="12273280" cy="1325563"/>
          </a:xfrm>
        </p:spPr>
        <p:txBody>
          <a:bodyPr>
            <a:normAutofit/>
          </a:bodyPr>
          <a:lstStyle/>
          <a:p>
            <a:r>
              <a:rPr lang="de-DE" sz="3200" b="1" dirty="0">
                <a:latin typeface="+mn-lt"/>
              </a:rPr>
              <a:t>1. Neptuningress 30.03.2025, 11:58 UT, Orem, UT - Charlie Kirk 14.10.1993, o.Z. auf 12 h gest. Arlington Heights IL </a:t>
            </a:r>
            <a:endParaRPr lang="de-DE" sz="3200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21200DB2-9D9F-4F31-B401-A21F6FADC0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561" y="981748"/>
            <a:ext cx="6248400" cy="5805132"/>
          </a:xfrm>
        </p:spPr>
      </p:pic>
    </p:spTree>
    <p:extLst>
      <p:ext uri="{BB962C8B-B14F-4D97-AF65-F5344CB8AC3E}">
        <p14:creationId xmlns:p14="http://schemas.microsoft.com/office/powerpoint/2010/main" val="14918125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3D725A-B006-47E9-99F3-1F910F565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539115"/>
          </a:xfrm>
        </p:spPr>
        <p:txBody>
          <a:bodyPr>
            <a:normAutofit/>
          </a:bodyPr>
          <a:lstStyle/>
          <a:p>
            <a:r>
              <a:rPr lang="de-DE" sz="3200" b="1" dirty="0">
                <a:latin typeface="+mn-lt"/>
              </a:rPr>
              <a:t>1. Uranus-Ingress 07.07.2025, 07:47 UT, Orem, UT </a:t>
            </a:r>
          </a:p>
        </p:txBody>
      </p:sp>
      <p:pic>
        <p:nvPicPr>
          <p:cNvPr id="15" name="Inhaltsplatzhalter 14">
            <a:extLst>
              <a:ext uri="{FF2B5EF4-FFF2-40B4-BE49-F238E27FC236}">
                <a16:creationId xmlns:a16="http://schemas.microsoft.com/office/drawing/2014/main" id="{87F42533-5719-4536-92CF-C071970AD3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976" y="539115"/>
            <a:ext cx="6440499" cy="6254357"/>
          </a:xfrm>
        </p:spPr>
      </p:pic>
    </p:spTree>
    <p:extLst>
      <p:ext uri="{BB962C8B-B14F-4D97-AF65-F5344CB8AC3E}">
        <p14:creationId xmlns:p14="http://schemas.microsoft.com/office/powerpoint/2010/main" val="29803050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9E0DB1-7E93-429F-89EA-91169979D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" y="0"/>
            <a:ext cx="12009120" cy="1148079"/>
          </a:xfrm>
        </p:spPr>
        <p:txBody>
          <a:bodyPr>
            <a:normAutofit/>
          </a:bodyPr>
          <a:lstStyle/>
          <a:p>
            <a:r>
              <a:rPr lang="de-DE" sz="3200" b="1" dirty="0">
                <a:latin typeface="+mn-lt"/>
              </a:rPr>
              <a:t>Jupiter-Neptun 12.04.2022, 14:42 UT, Orem, UT (innen) - Charlie Kirk 14.10.1993, o.Z. auf 12 h gest. Arlington Heights IL (außen)</a:t>
            </a:r>
            <a:endParaRPr lang="de-DE" sz="3200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6847B2C9-0861-499B-83FD-1EDB52A78D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160" y="971298"/>
            <a:ext cx="6336199" cy="5886701"/>
          </a:xfrm>
        </p:spPr>
      </p:pic>
    </p:spTree>
    <p:extLst>
      <p:ext uri="{BB962C8B-B14F-4D97-AF65-F5344CB8AC3E}">
        <p14:creationId xmlns:p14="http://schemas.microsoft.com/office/powerpoint/2010/main" val="42668005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81B724-7824-4B6C-9264-BCE1EA741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10" y="1"/>
            <a:ext cx="12192000" cy="494521"/>
          </a:xfrm>
        </p:spPr>
        <p:txBody>
          <a:bodyPr>
            <a:normAutofit fontScale="90000"/>
          </a:bodyPr>
          <a:lstStyle/>
          <a:p>
            <a:r>
              <a:rPr lang="de-DE" sz="3200" b="1" dirty="0">
                <a:latin typeface="+mn-lt"/>
              </a:rPr>
              <a:t>Saturn-Neptun-Konjunktion 20.02.2026, 17:55 UT, Berlin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838871DA-48DD-457A-AC23-9ADC856D57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202" y="494522"/>
            <a:ext cx="6756288" cy="6280155"/>
          </a:xfr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A7363627-E2BE-4F8B-B436-D185944908BB}"/>
              </a:ext>
            </a:extLst>
          </p:cNvPr>
          <p:cNvSpPr txBox="1"/>
          <p:nvPr/>
        </p:nvSpPr>
        <p:spPr>
          <a:xfrm>
            <a:off x="0" y="494522"/>
            <a:ext cx="5354202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dirty="0"/>
              <a:t>Entweder kommunistischer (</a:t>
            </a:r>
            <a:r>
              <a:rPr lang="de-DE" dirty="0" err="1"/>
              <a:t>Wladilena</a:t>
            </a:r>
            <a:r>
              <a:rPr lang="de-DE" dirty="0"/>
              <a:t>-Nordknoten DC, IC-Herrscher Pluto Qua. </a:t>
            </a:r>
            <a:r>
              <a:rPr lang="de-DE" dirty="0" err="1"/>
              <a:t>Komsomolia</a:t>
            </a:r>
            <a:r>
              <a:rPr lang="de-DE" dirty="0"/>
              <a:t>) machtgetriebener, kriegerischer (Pallas-DC T-Qua. Stalingrad </a:t>
            </a:r>
            <a:r>
              <a:rPr lang="de-DE" dirty="0" err="1"/>
              <a:t>Opp</a:t>
            </a:r>
            <a:r>
              <a:rPr lang="de-DE" dirty="0"/>
              <a:t>. </a:t>
            </a:r>
            <a:r>
              <a:rPr lang="de-DE" dirty="0" err="1"/>
              <a:t>Int.Lilith</a:t>
            </a:r>
            <a:r>
              <a:rPr lang="de-DE" dirty="0"/>
              <a:t>, AC-Herrscher Merkur Konj. </a:t>
            </a:r>
            <a:r>
              <a:rPr lang="de-DE" dirty="0" err="1"/>
              <a:t>Nessus</a:t>
            </a:r>
            <a:r>
              <a:rPr lang="de-DE" dirty="0"/>
              <a:t>-Virtus, Saturn-Heracles-Neptun Qua. Mauritia-Helgoland) </a:t>
            </a:r>
            <a:r>
              <a:rPr lang="de-DE" dirty="0" err="1"/>
              <a:t>luciferischer</a:t>
            </a:r>
            <a:r>
              <a:rPr lang="de-DE" dirty="0"/>
              <a:t>, profitgetriebener Kadavergehorsam Venus </a:t>
            </a:r>
            <a:r>
              <a:rPr lang="de-DE" dirty="0" err="1"/>
              <a:t>Opp</a:t>
            </a:r>
            <a:r>
              <a:rPr lang="de-DE" dirty="0"/>
              <a:t>. Lucifer T-Qua. Großer Attraktor </a:t>
            </a:r>
          </a:p>
          <a:p>
            <a:pPr>
              <a:spcAft>
                <a:spcPts val="600"/>
              </a:spcAft>
            </a:pPr>
            <a:r>
              <a:rPr lang="de-DE" dirty="0"/>
              <a:t>oder aber die eine oder andere Ausprägung des Christentums: </a:t>
            </a:r>
            <a:r>
              <a:rPr lang="de-DE" dirty="0" err="1"/>
              <a:t>Vaticana</a:t>
            </a:r>
            <a:r>
              <a:rPr lang="de-DE" dirty="0"/>
              <a:t>-AC, Sonne-</a:t>
            </a:r>
            <a:r>
              <a:rPr lang="de-DE" dirty="0" err="1"/>
              <a:t>Bibles</a:t>
            </a:r>
            <a:r>
              <a:rPr lang="de-DE" dirty="0"/>
              <a:t>-Giordano Qua. </a:t>
            </a:r>
            <a:r>
              <a:rPr lang="de-DE" dirty="0" err="1"/>
              <a:t>Sedna</a:t>
            </a:r>
            <a:r>
              <a:rPr lang="de-DE" dirty="0"/>
              <a:t>-MC Salvador HS Sonne / Mond, Saint Michel Trigon Saturn-Neptun, letztere im Qua. zu Christian, Sankt-Stephan Nordknoten-DC Qua. Saint-Marys, Mond Konj. Gabriel, Sonne Qua. Angel Christen T-Qua. zur galaktischen Rotationsachse </a:t>
            </a:r>
            <a:r>
              <a:rPr lang="de-DE" dirty="0" err="1"/>
              <a:t>Directio</a:t>
            </a:r>
            <a:r>
              <a:rPr lang="de-DE" dirty="0"/>
              <a:t> Solaris / </a:t>
            </a:r>
            <a:r>
              <a:rPr lang="de-DE" dirty="0" err="1"/>
              <a:t>Profectio</a:t>
            </a:r>
            <a:r>
              <a:rPr lang="de-DE" dirty="0"/>
              <a:t> Solars – Orcus, Merkur Qua. Paradise. </a:t>
            </a:r>
          </a:p>
          <a:p>
            <a:pPr>
              <a:spcAft>
                <a:spcPts val="600"/>
              </a:spcAft>
            </a:pPr>
            <a:r>
              <a:rPr lang="de-DE" dirty="0"/>
              <a:t>Ebenso: die transhumanistische, totalitär überwachende KI: Shannon Qua. Uranus-</a:t>
            </a:r>
            <a:r>
              <a:rPr lang="de-DE" dirty="0" err="1"/>
              <a:t>Aeternitas</a:t>
            </a:r>
            <a:r>
              <a:rPr lang="de-DE" dirty="0"/>
              <a:t>-Algol, </a:t>
            </a:r>
            <a:r>
              <a:rPr lang="de-DE" dirty="0" err="1"/>
              <a:t>Yannlecun</a:t>
            </a:r>
            <a:r>
              <a:rPr lang="de-DE" dirty="0"/>
              <a:t> Konj. Sonne Qua. MC-</a:t>
            </a:r>
            <a:r>
              <a:rPr lang="de-DE" dirty="0" err="1"/>
              <a:t>Sedna</a:t>
            </a:r>
            <a:r>
              <a:rPr lang="de-DE" dirty="0"/>
              <a:t>, </a:t>
            </a:r>
            <a:r>
              <a:rPr lang="de-DE" dirty="0" err="1"/>
              <a:t>Harari</a:t>
            </a:r>
            <a:r>
              <a:rPr lang="de-DE" dirty="0"/>
              <a:t>-Wiener Qua. Merkur, John von Neumann Konj. Lucifer </a:t>
            </a:r>
            <a:r>
              <a:rPr lang="de-DE" dirty="0" err="1"/>
              <a:t>Opp</a:t>
            </a:r>
            <a:r>
              <a:rPr lang="de-DE" dirty="0"/>
              <a:t>. Venus, Saturn-Heracles-Neptun Konj. DNA, Orwell Konj. Orcus Qua. </a:t>
            </a:r>
            <a:r>
              <a:rPr lang="de-DE" dirty="0" err="1"/>
              <a:t>Lamettrie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040368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A7A412-CFC6-4C95-BA4D-1A59BC3D7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578262"/>
          </a:xfrm>
        </p:spPr>
        <p:txBody>
          <a:bodyPr>
            <a:normAutofit/>
          </a:bodyPr>
          <a:lstStyle/>
          <a:p>
            <a:r>
              <a:rPr lang="de-DE" sz="3200" b="1" dirty="0">
                <a:latin typeface="+mn-lt"/>
              </a:rPr>
              <a:t>Gabriel 333264, 27.02.2006, 09:07 UT, Catalina, AZ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6D729FD0-5DBD-4A06-B3E4-1CD2705906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764" y="578262"/>
            <a:ext cx="6305544" cy="6279738"/>
          </a:xfrm>
        </p:spPr>
      </p:pic>
    </p:spTree>
    <p:extLst>
      <p:ext uri="{BB962C8B-B14F-4D97-AF65-F5344CB8AC3E}">
        <p14:creationId xmlns:p14="http://schemas.microsoft.com/office/powerpoint/2010/main" val="2609972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6E7D2A-8C8C-4854-9422-08C342C8E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0"/>
            <a:ext cx="11353800" cy="630555"/>
          </a:xfrm>
        </p:spPr>
        <p:txBody>
          <a:bodyPr>
            <a:normAutofit fontScale="90000"/>
          </a:bodyPr>
          <a:lstStyle/>
          <a:p>
            <a:r>
              <a:rPr lang="de-DE" sz="3600" b="1" dirty="0">
                <a:latin typeface="+mn-lt"/>
              </a:rPr>
              <a:t>Salvador 333553, EH 28.10.2005, 08:46 UT, Mount Lemmon </a:t>
            </a:r>
            <a:br>
              <a:rPr lang="de-DE" sz="3200" b="1" dirty="0">
                <a:latin typeface="+mn-lt"/>
              </a:rPr>
            </a:br>
            <a:r>
              <a:rPr lang="de-DE" sz="2000" b="1" dirty="0" err="1">
                <a:latin typeface="+mn-lt"/>
              </a:rPr>
              <a:t>Hungaria</a:t>
            </a:r>
            <a:r>
              <a:rPr lang="de-DE" sz="2000" b="1" dirty="0">
                <a:latin typeface="+mn-lt"/>
              </a:rPr>
              <a:t>-Asteroid 2,58 Jahre / Inklination 19,8° / Exzentrizität 0,06 / 1,78 – 2,0 AE (erreicht fast Mars)</a:t>
            </a:r>
            <a:endParaRPr lang="de-DE" sz="3200" b="1" dirty="0">
              <a:latin typeface="+mn-lt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01FD5681-FC58-4E60-9086-259937190FAD}"/>
              </a:ext>
            </a:extLst>
          </p:cNvPr>
          <p:cNvSpPr txBox="1"/>
          <p:nvPr/>
        </p:nvSpPr>
        <p:spPr>
          <a:xfrm>
            <a:off x="117566" y="767552"/>
            <a:ext cx="2586445" cy="4614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Named after: Salvador Martinez III (b. 1990) is an American engineer. He is the lead </a:t>
            </a:r>
            <a:r>
              <a:rPr lang="en-US" dirty="0" err="1"/>
              <a:t>Astromaterials</a:t>
            </a:r>
            <a:endParaRPr lang="en-US" dirty="0"/>
          </a:p>
          <a:p>
            <a:r>
              <a:rPr lang="en-US" dirty="0"/>
              <a:t>Curation Engineer at NASA Johnson Space Center. Salvador led the design,</a:t>
            </a:r>
          </a:p>
          <a:p>
            <a:r>
              <a:rPr lang="en-US" dirty="0"/>
              <a:t>manufacturing, testing and implementation of the curation hardware used to disassemble</a:t>
            </a:r>
          </a:p>
          <a:p>
            <a:r>
              <a:rPr lang="en-US" dirty="0"/>
              <a:t>the Touch-and-Go Sample Acquisition Mechanism and extract the Bennu sample.</a:t>
            </a:r>
            <a:endParaRPr lang="de-DE" dirty="0"/>
          </a:p>
        </p:txBody>
      </p:sp>
      <p:pic>
        <p:nvPicPr>
          <p:cNvPr id="14" name="Inhaltsplatzhalter 13">
            <a:extLst>
              <a:ext uri="{FF2B5EF4-FFF2-40B4-BE49-F238E27FC236}">
                <a16:creationId xmlns:a16="http://schemas.microsoft.com/office/drawing/2014/main" id="{AD4BD0D6-1AF6-46FA-94C6-36A793BA6E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453" y="658774"/>
            <a:ext cx="6155480" cy="6199226"/>
          </a:xfrm>
        </p:spPr>
      </p:pic>
    </p:spTree>
    <p:extLst>
      <p:ext uri="{BB962C8B-B14F-4D97-AF65-F5344CB8AC3E}">
        <p14:creationId xmlns:p14="http://schemas.microsoft.com/office/powerpoint/2010/main" val="20072369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A127A14E-562F-41FC-BD7C-B52DF667EE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935" y="1804989"/>
            <a:ext cx="5203964" cy="505301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6FEDE0E-F76A-4098-819A-8DAD29329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81075"/>
          </a:xfrm>
        </p:spPr>
        <p:txBody>
          <a:bodyPr>
            <a:normAutofit/>
          </a:bodyPr>
          <a:lstStyle/>
          <a:p>
            <a:pPr algn="ctr"/>
            <a:r>
              <a:rPr lang="de-DE" sz="3200" b="1" dirty="0">
                <a:latin typeface="+mn-lt"/>
              </a:rPr>
              <a:t>Galaktische Faktoren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234B6EB3-16A7-40E6-80C5-5BD571BF7B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4989"/>
            <a:ext cx="7047935" cy="5053011"/>
          </a:xfrm>
        </p:spPr>
      </p:pic>
    </p:spTree>
    <p:extLst>
      <p:ext uri="{BB962C8B-B14F-4D97-AF65-F5344CB8AC3E}">
        <p14:creationId xmlns:p14="http://schemas.microsoft.com/office/powerpoint/2010/main" val="4330081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A63C53-7838-49DB-BEBB-FF6651213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478" y="0"/>
            <a:ext cx="12055522" cy="853440"/>
          </a:xfrm>
        </p:spPr>
        <p:txBody>
          <a:bodyPr>
            <a:normAutofit/>
          </a:bodyPr>
          <a:lstStyle/>
          <a:p>
            <a:r>
              <a:rPr lang="de-DE" sz="3200" b="1" dirty="0">
                <a:latin typeface="+mn-lt"/>
              </a:rPr>
              <a:t>Salvador 333553, EH 28.10.2005, 08:46 UT, Mount Lemmon, AZ</a:t>
            </a:r>
            <a:endParaRPr lang="de-DE" sz="3200" dirty="0"/>
          </a:p>
        </p:txBody>
      </p:sp>
      <p:pic>
        <p:nvPicPr>
          <p:cNvPr id="11" name="Inhaltsplatzhalter 10">
            <a:extLst>
              <a:ext uri="{FF2B5EF4-FFF2-40B4-BE49-F238E27FC236}">
                <a16:creationId xmlns:a16="http://schemas.microsoft.com/office/drawing/2014/main" id="{743CD1FF-0872-4CB5-9BB2-51DF9DE24E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700" y="593563"/>
            <a:ext cx="6400800" cy="6245441"/>
          </a:xfrm>
        </p:spPr>
      </p:pic>
    </p:spTree>
    <p:extLst>
      <p:ext uri="{BB962C8B-B14F-4D97-AF65-F5344CB8AC3E}">
        <p14:creationId xmlns:p14="http://schemas.microsoft.com/office/powerpoint/2010/main" val="41978258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4DABBD-4803-41C9-AF0D-084B5BDC7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9685"/>
            <a:ext cx="11887200" cy="771885"/>
          </a:xfrm>
        </p:spPr>
        <p:txBody>
          <a:bodyPr>
            <a:normAutofit/>
          </a:bodyPr>
          <a:lstStyle/>
          <a:p>
            <a:r>
              <a:rPr lang="de-DE" sz="3200" b="1" dirty="0">
                <a:latin typeface="+mn-lt"/>
              </a:rPr>
              <a:t>Charlie Kirk 14.10.1993, o.Z. auf 12 h gest. Arlington Heights IL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846EA2C7-1FF1-40AB-8B8D-BA2121B8ED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881" y="676578"/>
            <a:ext cx="6632237" cy="6161737"/>
          </a:xfrm>
        </p:spPr>
      </p:pic>
    </p:spTree>
    <p:extLst>
      <p:ext uri="{BB962C8B-B14F-4D97-AF65-F5344CB8AC3E}">
        <p14:creationId xmlns:p14="http://schemas.microsoft.com/office/powerpoint/2010/main" val="9811042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7FD900-E92F-4FAC-8792-DA614FFF8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367"/>
            <a:ext cx="12192000" cy="1325563"/>
          </a:xfrm>
        </p:spPr>
        <p:txBody>
          <a:bodyPr>
            <a:noAutofit/>
          </a:bodyPr>
          <a:lstStyle/>
          <a:p>
            <a:r>
              <a:rPr lang="de-DE" sz="3200" b="1" dirty="0">
                <a:latin typeface="+mn-lt"/>
              </a:rPr>
              <a:t>Salvador 333553, EH 28.10.2005, 08:46 UT, Mount Lemmon, AZ (innen) - Charlie Kirk 14.10.1993, o.Z. auf 12 h gest. Arlington Heights, IL (außen)</a:t>
            </a:r>
            <a:endParaRPr lang="de-DE" sz="3200" dirty="0"/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F3DAFF89-0A16-4B3F-B938-588D7C14D7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396" y="966650"/>
            <a:ext cx="6328968" cy="5879983"/>
          </a:xfrm>
        </p:spPr>
      </p:pic>
    </p:spTree>
    <p:extLst>
      <p:ext uri="{BB962C8B-B14F-4D97-AF65-F5344CB8AC3E}">
        <p14:creationId xmlns:p14="http://schemas.microsoft.com/office/powerpoint/2010/main" val="34511767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22E05C-CE96-46C5-906F-10A0DB3F8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69900"/>
            <a:ext cx="12192000" cy="381000"/>
          </a:xfrm>
        </p:spPr>
        <p:txBody>
          <a:bodyPr>
            <a:noAutofit/>
          </a:bodyPr>
          <a:lstStyle/>
          <a:p>
            <a:r>
              <a:rPr lang="de-DE" sz="3200" b="1" dirty="0" err="1">
                <a:latin typeface="+mn-lt"/>
              </a:rPr>
              <a:t>MoFi</a:t>
            </a:r>
            <a:r>
              <a:rPr lang="de-DE" sz="3200" b="1" dirty="0">
                <a:latin typeface="+mn-lt"/>
              </a:rPr>
              <a:t> 07.09.2025, 18:09 UT, Orem, UT (innen) - Charlie Kirk 14.10.1993, o.Z. auf 12 h gest. Arlington Heights IL (außen) </a:t>
            </a:r>
            <a:r>
              <a:rPr lang="de-DE" sz="1800" dirty="0" err="1">
                <a:latin typeface="+mn-lt"/>
              </a:rPr>
              <a:t>MoFis</a:t>
            </a:r>
            <a:r>
              <a:rPr lang="de-DE" sz="1800" dirty="0">
                <a:latin typeface="+mn-lt"/>
              </a:rPr>
              <a:t> betreffen typischerweise Frauen, Familien bzw. Bevölkerungen. </a:t>
            </a:r>
            <a:endParaRPr lang="de-DE" sz="3200" dirty="0">
              <a:latin typeface="+mn-lt"/>
            </a:endParaRP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5BE4E3F1-D6A1-4A57-BD62-5657E1353F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710" y="1196616"/>
            <a:ext cx="5599289" cy="5202069"/>
          </a:xfr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D8AF091F-0E20-4A1D-8A8B-5479058EC0CE}"/>
              </a:ext>
            </a:extLst>
          </p:cNvPr>
          <p:cNvSpPr txBox="1"/>
          <p:nvPr/>
        </p:nvSpPr>
        <p:spPr>
          <a:xfrm>
            <a:off x="-1" y="1321806"/>
            <a:ext cx="7078133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1600" dirty="0">
                <a:latin typeface="+mn-lt"/>
              </a:rPr>
              <a:t>Die tödlich gottspielerhaft richtende, strafende </a:t>
            </a:r>
            <a:r>
              <a:rPr lang="de-DE" sz="1600" dirty="0" err="1">
                <a:latin typeface="+mn-lt"/>
              </a:rPr>
              <a:t>MoFi</a:t>
            </a:r>
            <a:r>
              <a:rPr lang="de-DE" sz="1600" dirty="0">
                <a:latin typeface="+mn-lt"/>
              </a:rPr>
              <a:t> auf Orcus-Justitia-Christian </a:t>
            </a:r>
            <a:r>
              <a:rPr lang="de-DE" sz="1600" dirty="0" err="1">
                <a:latin typeface="+mn-lt"/>
              </a:rPr>
              <a:t>Opp</a:t>
            </a:r>
            <a:r>
              <a:rPr lang="de-DE" sz="1600" dirty="0">
                <a:latin typeface="+mn-lt"/>
              </a:rPr>
              <a:t>. Zeus auf Kirks Church </a:t>
            </a:r>
            <a:r>
              <a:rPr lang="de-DE" sz="1600" dirty="0" err="1">
                <a:latin typeface="+mn-lt"/>
              </a:rPr>
              <a:t>Opp</a:t>
            </a:r>
            <a:r>
              <a:rPr lang="de-DE" sz="1600" dirty="0">
                <a:latin typeface="+mn-lt"/>
              </a:rPr>
              <a:t>. Muriel T-Qua. Salvador auf den soghaften Großen Attraktor laufen auf Kirks </a:t>
            </a:r>
            <a:r>
              <a:rPr lang="de-DE" sz="1600" dirty="0" err="1">
                <a:latin typeface="+mn-lt"/>
              </a:rPr>
              <a:t>Merkurauf</a:t>
            </a:r>
            <a:r>
              <a:rPr lang="de-DE" sz="1600" dirty="0">
                <a:latin typeface="+mn-lt"/>
              </a:rPr>
              <a:t> dem </a:t>
            </a:r>
            <a:r>
              <a:rPr lang="de-DE" sz="1600" dirty="0" err="1">
                <a:latin typeface="+mn-lt"/>
              </a:rPr>
              <a:t>MoFi</a:t>
            </a:r>
            <a:r>
              <a:rPr lang="de-DE" sz="1600" dirty="0">
                <a:latin typeface="+mn-lt"/>
              </a:rPr>
              <a:t>-AC Qua. sein Orcus in Konj. zur </a:t>
            </a:r>
            <a:r>
              <a:rPr lang="de-DE" sz="1600" dirty="0" err="1">
                <a:latin typeface="+mn-lt"/>
              </a:rPr>
              <a:t>MoFi</a:t>
            </a:r>
            <a:r>
              <a:rPr lang="de-DE" sz="1600" dirty="0">
                <a:latin typeface="+mn-lt"/>
              </a:rPr>
              <a:t> Venus-Walpurga-</a:t>
            </a:r>
            <a:r>
              <a:rPr lang="de-DE" sz="1600" dirty="0" err="1">
                <a:latin typeface="+mn-lt"/>
              </a:rPr>
              <a:t>Vaticana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Opp</a:t>
            </a:r>
            <a:r>
              <a:rPr lang="de-DE" sz="1600" dirty="0">
                <a:latin typeface="+mn-lt"/>
              </a:rPr>
              <a:t>. </a:t>
            </a:r>
            <a:r>
              <a:rPr lang="de-DE" sz="1600" dirty="0" err="1">
                <a:latin typeface="+mn-lt"/>
              </a:rPr>
              <a:t>Fanatica</a:t>
            </a:r>
            <a:r>
              <a:rPr lang="de-DE" sz="1600" dirty="0">
                <a:latin typeface="+mn-lt"/>
              </a:rPr>
              <a:t> hinaus. Kirks Saturn Konj. </a:t>
            </a:r>
            <a:r>
              <a:rPr lang="de-DE" sz="1600" dirty="0" err="1">
                <a:latin typeface="+mn-lt"/>
              </a:rPr>
              <a:t>MoFi</a:t>
            </a:r>
            <a:r>
              <a:rPr lang="de-DE" sz="1600" dirty="0">
                <a:latin typeface="+mn-lt"/>
              </a:rPr>
              <a:t>-IC Qua. sein </a:t>
            </a:r>
            <a:r>
              <a:rPr lang="de-DE" sz="1600" dirty="0"/>
              <a:t>Pluto. </a:t>
            </a:r>
          </a:p>
          <a:p>
            <a:pPr>
              <a:spcAft>
                <a:spcPts val="600"/>
              </a:spcAft>
            </a:pPr>
            <a:r>
              <a:rPr lang="de-DE" sz="1600" dirty="0"/>
              <a:t>Kirks Chart wird zum überschattenden Hauptphänomen (Merkur-Orcus = der ermordete Redner, Saturn-Pluto = der Tod, die Hinrichtung vor dem Kollektiv) vor Ort.</a:t>
            </a:r>
          </a:p>
          <a:p>
            <a:pPr>
              <a:spcAft>
                <a:spcPts val="600"/>
              </a:spcAft>
            </a:pPr>
            <a:r>
              <a:rPr lang="de-DE" sz="1600" dirty="0"/>
              <a:t>Mars Qua. Jupiter-Alekto-Saint Michel treffen seine Sonne Quadratur zu Uranus-Neptun-Zeus-Saint-Marys</a:t>
            </a:r>
          </a:p>
          <a:p>
            <a:pPr>
              <a:spcAft>
                <a:spcPts val="600"/>
              </a:spcAft>
            </a:pPr>
            <a:r>
              <a:rPr lang="de-DE" sz="1600" dirty="0"/>
              <a:t>Der Fische-Saturn der </a:t>
            </a:r>
            <a:r>
              <a:rPr lang="de-DE" sz="1600" dirty="0" err="1"/>
              <a:t>MoFi</a:t>
            </a:r>
            <a:r>
              <a:rPr lang="de-DE" sz="1600" dirty="0"/>
              <a:t> in </a:t>
            </a:r>
            <a:r>
              <a:rPr lang="de-DE" sz="1600" dirty="0" err="1"/>
              <a:t>Opp</a:t>
            </a:r>
            <a:r>
              <a:rPr lang="de-DE" sz="1600" dirty="0"/>
              <a:t>. zu seiner Venus-</a:t>
            </a:r>
            <a:r>
              <a:rPr lang="de-DE" sz="1600" dirty="0" err="1"/>
              <a:t>America</a:t>
            </a:r>
            <a:r>
              <a:rPr lang="de-DE" sz="1600" dirty="0"/>
              <a:t>-Salvador Konj. noch im T-Qua. zum GZ-</a:t>
            </a:r>
            <a:r>
              <a:rPr lang="de-DE" sz="1600" dirty="0" err="1"/>
              <a:t>Bibles</a:t>
            </a:r>
            <a:r>
              <a:rPr lang="de-DE" sz="1600" dirty="0"/>
              <a:t> konfrontierte mit dem Tod bzw. manifestierte dieses amerikanische Erlöser-</a:t>
            </a:r>
            <a:r>
              <a:rPr lang="de-DE" sz="1600" dirty="0" err="1"/>
              <a:t>Stellium</a:t>
            </a:r>
            <a:r>
              <a:rPr lang="de-DE" sz="1600" dirty="0"/>
              <a:t> für die Welt. </a:t>
            </a:r>
          </a:p>
          <a:p>
            <a:pPr>
              <a:spcAft>
                <a:spcPts val="600"/>
              </a:spcAft>
            </a:pPr>
            <a:r>
              <a:rPr lang="de-DE" sz="1600" dirty="0" err="1"/>
              <a:t>Bibles</a:t>
            </a:r>
            <a:r>
              <a:rPr lang="de-DE" sz="1600" dirty="0"/>
              <a:t> der </a:t>
            </a:r>
            <a:r>
              <a:rPr lang="de-DE" sz="1600" dirty="0" err="1"/>
              <a:t>MoFi</a:t>
            </a:r>
            <a:r>
              <a:rPr lang="de-DE" sz="1600" dirty="0"/>
              <a:t> auf dem GZ zeigte den Boom der Bibelverkäufe, des Bibellesens seitdem (ein weiteres Indiz, dass die inzwischen getauschte Namensgebung dieses Asteroiden Nr. 28795 die Ursprungs-namensgebung und das passende EH mit der bibeltypischen uralten Schütze-AC-Herrscher Jupiter Konj. </a:t>
            </a:r>
            <a:r>
              <a:rPr lang="de-DE" sz="1600" dirty="0" err="1"/>
              <a:t>Sedna</a:t>
            </a:r>
            <a:r>
              <a:rPr lang="de-DE" sz="1600" dirty="0"/>
              <a:t>-Credo-Saturn 15°-18° Stier nicht löscht. </a:t>
            </a:r>
            <a:r>
              <a:rPr lang="de-DE" sz="1600" dirty="0" err="1"/>
              <a:t>Bibles</a:t>
            </a:r>
            <a:r>
              <a:rPr lang="de-DE" sz="1600" dirty="0"/>
              <a:t> Konj. </a:t>
            </a:r>
            <a:r>
              <a:rPr lang="de-DE" sz="1600" dirty="0" err="1"/>
              <a:t>Martir</a:t>
            </a:r>
            <a:r>
              <a:rPr lang="de-DE" sz="1600" dirty="0"/>
              <a:t>-</a:t>
            </a:r>
            <a:r>
              <a:rPr lang="de-DE" sz="1600" dirty="0" err="1"/>
              <a:t>Aeternitas</a:t>
            </a:r>
            <a:r>
              <a:rPr lang="de-DE" sz="1600" dirty="0"/>
              <a:t>-Lacrimosa steht darin passend neutestamentarisch vs. alttestamentarisch auf dem Shapley Supercluster T-Qua. Südknoten-Mond letzter Grad Steinbock </a:t>
            </a:r>
            <a:r>
              <a:rPr lang="de-DE" sz="1600" dirty="0" err="1"/>
              <a:t>Opp</a:t>
            </a:r>
            <a:r>
              <a:rPr lang="de-DE" sz="1600" dirty="0"/>
              <a:t>. Krebs-Nordknoten)</a:t>
            </a:r>
          </a:p>
        </p:txBody>
      </p:sp>
    </p:spTree>
    <p:extLst>
      <p:ext uri="{BB962C8B-B14F-4D97-AF65-F5344CB8AC3E}">
        <p14:creationId xmlns:p14="http://schemas.microsoft.com/office/powerpoint/2010/main" val="37620550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DB8B62-FD42-453D-B7D9-9E1DB6BC2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11171"/>
            <a:ext cx="12192000" cy="1228299"/>
          </a:xfrm>
        </p:spPr>
        <p:txBody>
          <a:bodyPr>
            <a:normAutofit/>
          </a:bodyPr>
          <a:lstStyle/>
          <a:p>
            <a:r>
              <a:rPr lang="de-DE" sz="3200" b="1" dirty="0">
                <a:latin typeface="+mn-lt"/>
              </a:rPr>
              <a:t>Charlie Kirk 14.10.1993, o.Z. auf 12 h gest. Arlington Heights IL (innen) - Attentat 10.09.2025, 12:23 MDT, Orem, UT (außen)</a:t>
            </a:r>
            <a:endParaRPr lang="de-DE" sz="3200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573B1E29-8DC0-4E16-8588-94AA3C6E99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197" y="993978"/>
            <a:ext cx="6301393" cy="5845768"/>
          </a:xfrm>
        </p:spPr>
      </p:pic>
    </p:spTree>
    <p:extLst>
      <p:ext uri="{BB962C8B-B14F-4D97-AF65-F5344CB8AC3E}">
        <p14:creationId xmlns:p14="http://schemas.microsoft.com/office/powerpoint/2010/main" val="3021156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63BA2E07-9B30-4C65-A944-BC7382A002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268" y="897260"/>
            <a:ext cx="6250674" cy="5960740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2DFA78C-CA99-4D40-A757-03DE38AB6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87826"/>
            <a:ext cx="12192000" cy="409434"/>
          </a:xfrm>
        </p:spPr>
        <p:txBody>
          <a:bodyPr>
            <a:noAutofit/>
          </a:bodyPr>
          <a:lstStyle/>
          <a:p>
            <a:r>
              <a:rPr lang="de-DE" sz="3200" b="1" dirty="0">
                <a:latin typeface="+mn-lt"/>
              </a:rPr>
              <a:t>Komet C/2020 F3 NEOWISE 27.03.2020, 17:07 UT, Canberra, AUS Bodenstation (innen) - Kirk-Attentat 10.09.2025, 12:23 MDT, Orem, UT (außen)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53BA745-3C17-4ABD-B7C9-1F209DB401CF}"/>
              </a:ext>
            </a:extLst>
          </p:cNvPr>
          <p:cNvSpPr txBox="1"/>
          <p:nvPr/>
        </p:nvSpPr>
        <p:spPr>
          <a:xfrm>
            <a:off x="203200" y="1511300"/>
            <a:ext cx="38100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Der den Machtumsturz mit den Erdepochenherrschenden vollziehende (und zu zerstörerischen Überkompensationen der Fallenden führende) Komet NEOWISE hat das </a:t>
            </a:r>
            <a:r>
              <a:rPr lang="de-DE" dirty="0" err="1"/>
              <a:t>niederreissende</a:t>
            </a:r>
            <a:r>
              <a:rPr lang="de-DE" dirty="0"/>
              <a:t> Entscheider- / Kriegs-</a:t>
            </a:r>
            <a:r>
              <a:rPr lang="de-DE" dirty="0" err="1"/>
              <a:t>Steinbockstellium</a:t>
            </a:r>
            <a:r>
              <a:rPr lang="de-DE" dirty="0"/>
              <a:t> (</a:t>
            </a:r>
            <a:r>
              <a:rPr lang="de-DE" dirty="0" err="1"/>
              <a:t>Amycus</a:t>
            </a:r>
            <a:r>
              <a:rPr lang="de-DE" dirty="0"/>
              <a:t>-Zeus-Pallas-Jupiter-Pluto) in Washington am DC </a:t>
            </a:r>
            <a:r>
              <a:rPr lang="de-DE" dirty="0" err="1"/>
              <a:t>Opp</a:t>
            </a:r>
            <a:r>
              <a:rPr lang="de-DE" dirty="0"/>
              <a:t>. Heilungserzengel Raphaela-AC im Quadrat zu Widder-Eris </a:t>
            </a:r>
            <a:r>
              <a:rPr lang="de-DE" dirty="0" err="1"/>
              <a:t>Opp</a:t>
            </a:r>
            <a:r>
              <a:rPr lang="de-DE" dirty="0"/>
              <a:t>. Waage-Christen, was die offensive, teils heilsame, </a:t>
            </a:r>
            <a:r>
              <a:rPr lang="de-DE"/>
              <a:t>teils missionierende Verwendung </a:t>
            </a:r>
            <a:r>
              <a:rPr lang="de-DE" dirty="0"/>
              <a:t>des Christentums für Herrschaftszwecke anzeigt. Der Attentats-Mars triggert Christen exakt.</a:t>
            </a:r>
          </a:p>
        </p:txBody>
      </p:sp>
    </p:spTree>
    <p:extLst>
      <p:ext uri="{BB962C8B-B14F-4D97-AF65-F5344CB8AC3E}">
        <p14:creationId xmlns:p14="http://schemas.microsoft.com/office/powerpoint/2010/main" val="25887906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835</Words>
  <Application>Microsoft Office PowerPoint</Application>
  <PresentationFormat>Breitbild</PresentationFormat>
  <Paragraphs>30</Paragraphs>
  <Slides>16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</vt:lpstr>
      <vt:lpstr>PowerPoint-Präsentation</vt:lpstr>
      <vt:lpstr>Salvador 333553, EH 28.10.2005, 08:46 UT, Mount Lemmon  Hungaria-Asteroid 2,58 Jahre / Inklination 19,8° / Exzentrizität 0,06 / 1,78 – 2,0 AE (erreicht fast Mars)</vt:lpstr>
      <vt:lpstr>Galaktische Faktoren</vt:lpstr>
      <vt:lpstr>Salvador 333553, EH 28.10.2005, 08:46 UT, Mount Lemmon, AZ</vt:lpstr>
      <vt:lpstr>Charlie Kirk 14.10.1993, o.Z. auf 12 h gest. Arlington Heights IL</vt:lpstr>
      <vt:lpstr>Salvador 333553, EH 28.10.2005, 08:46 UT, Mount Lemmon, AZ (innen) - Charlie Kirk 14.10.1993, o.Z. auf 12 h gest. Arlington Heights, IL (außen)</vt:lpstr>
      <vt:lpstr>MoFi 07.09.2025, 18:09 UT, Orem, UT (innen) - Charlie Kirk 14.10.1993, o.Z. auf 12 h gest. Arlington Heights IL (außen) MoFis betreffen typischerweise Frauen, Familien bzw. Bevölkerungen. </vt:lpstr>
      <vt:lpstr>Charlie Kirk 14.10.1993, o.Z. auf 12 h gest. Arlington Heights IL (innen) - Attentat 10.09.2025, 12:23 MDT, Orem, UT (außen)</vt:lpstr>
      <vt:lpstr>Komet C/2020 F3 NEOWISE 27.03.2020, 17:07 UT, Canberra, AUS Bodenstation (innen) - Kirk-Attentat 10.09.2025, 12:23 MDT, Orem, UT (außen)</vt:lpstr>
      <vt:lpstr>Komet C/2020 F3 NEOWISE 27.03.2020, 17:07 UT, Orem, UT (innen) - Kirk-Attentat 10.09.2025, 12:23 MDT, Orem, UT (außen)</vt:lpstr>
      <vt:lpstr>1. Neptuningress 30.03.2025, 11:58 UT, Orem, UT</vt:lpstr>
      <vt:lpstr>1. Neptuningress 30.03.2025, 11:58 UT, Orem, UT - Charlie Kirk 14.10.1993, o.Z. auf 12 h gest. Arlington Heights IL </vt:lpstr>
      <vt:lpstr>1. Uranus-Ingress 07.07.2025, 07:47 UT, Orem, UT </vt:lpstr>
      <vt:lpstr>Jupiter-Neptun 12.04.2022, 14:42 UT, Orem, UT (innen) - Charlie Kirk 14.10.1993, o.Z. auf 12 h gest. Arlington Heights IL (außen)</vt:lpstr>
      <vt:lpstr>Saturn-Neptun-Konjunktion 20.02.2026, 17:55 UT, Berlin</vt:lpstr>
      <vt:lpstr>Gabriel 333264, 27.02.2006, 09:07 UT, Catalina, AZ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Salvador 333553 – die Wiedergeburt des Christentums</dc:title>
  <dc:creator>Werner</dc:creator>
  <cp:lastModifiedBy>Werner</cp:lastModifiedBy>
  <cp:revision>50</cp:revision>
  <dcterms:created xsi:type="dcterms:W3CDTF">2025-10-02T14:39:40Z</dcterms:created>
  <dcterms:modified xsi:type="dcterms:W3CDTF">2025-10-05T22:25:37Z</dcterms:modified>
</cp:coreProperties>
</file>